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94" r:id="rId1"/>
    <p:sldMasterId id="2147489065" r:id="rId2"/>
    <p:sldMasterId id="2147489209" r:id="rId3"/>
    <p:sldMasterId id="2147489221" r:id="rId4"/>
    <p:sldMasterId id="2147489672" r:id="rId5"/>
    <p:sldMasterId id="2147490329" r:id="rId6"/>
    <p:sldMasterId id="2147490341" r:id="rId7"/>
  </p:sldMasterIdLst>
  <p:notesMasterIdLst>
    <p:notesMasterId r:id="rId23"/>
  </p:notesMasterIdLst>
  <p:sldIdLst>
    <p:sldId id="359" r:id="rId8"/>
    <p:sldId id="361" r:id="rId9"/>
    <p:sldId id="362" r:id="rId10"/>
    <p:sldId id="363" r:id="rId11"/>
    <p:sldId id="357" r:id="rId12"/>
    <p:sldId id="338" r:id="rId13"/>
    <p:sldId id="337" r:id="rId14"/>
    <p:sldId id="354" r:id="rId15"/>
    <p:sldId id="353" r:id="rId16"/>
    <p:sldId id="356" r:id="rId17"/>
    <p:sldId id="355" r:id="rId18"/>
    <p:sldId id="339" r:id="rId19"/>
    <p:sldId id="358" r:id="rId20"/>
    <p:sldId id="347" r:id="rId21"/>
    <p:sldId id="360" r:id="rId2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ook Antiqua" panose="02040602050305030304" pitchFamily="18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  <p:embeddedFont>
      <p:font typeface="NikoshBAN" panose="02000000000000000000" pitchFamily="2" charset="0"/>
      <p:regular r:id="rId39"/>
    </p:embeddedFont>
    <p:embeddedFont>
      <p:font typeface="SutonnyMJ" pitchFamily="2" charset="0"/>
      <p:regular r:id="rId40"/>
      <p:bold r:id="rId41"/>
      <p:italic r:id="rId42"/>
      <p:boldItalic r:id="rId43"/>
    </p:embeddedFont>
    <p:embeddedFont>
      <p:font typeface="Garamond" panose="02020404030301010803" pitchFamily="18" charset="0"/>
      <p:regular r:id="rId44"/>
      <p:bold r:id="rId45"/>
      <p: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66"/>
    <a:srgbClr val="CC0066"/>
    <a:srgbClr val="000000"/>
    <a:srgbClr val="003300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1" d="100"/>
          <a:sy n="71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4039"/>
      </p:ext>
    </p:extLst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4239"/>
      </p:ext>
    </p:extLst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6502"/>
      </p:ext>
    </p:extLst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5709"/>
      </p:ext>
    </p:extLst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0080"/>
      </p:ext>
    </p:extLst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9361"/>
      </p:ext>
    </p:extLst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1756"/>
      </p:ext>
    </p:extLst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0550"/>
      </p:ext>
    </p:extLst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504"/>
      </p:ext>
    </p:extLst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8147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0853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12/3/2024 9:49:44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2" r:id="rId1"/>
    <p:sldLayoutId id="2147490343" r:id="rId2"/>
    <p:sldLayoutId id="2147490344" r:id="rId3"/>
    <p:sldLayoutId id="2147490345" r:id="rId4"/>
    <p:sldLayoutId id="2147490346" r:id="rId5"/>
    <p:sldLayoutId id="2147490347" r:id="rId6"/>
    <p:sldLayoutId id="2147490348" r:id="rId7"/>
    <p:sldLayoutId id="2147490349" r:id="rId8"/>
    <p:sldLayoutId id="2147490350" r:id="rId9"/>
    <p:sldLayoutId id="2147490351" r:id="rId10"/>
    <p:sldLayoutId id="2147490352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563" y="344488"/>
            <a:ext cx="39624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7855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7853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বেগ</a:t>
              </a:r>
              <a:r>
                <a:rPr lang="en-US" altLang="en-US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15887" y="1219200"/>
          <a:ext cx="235902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t(s)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stretch>
                        <a:fillRect l="-86124" t="-5806" r="-2392" b="-38838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83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199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4744871"/>
            <a:ext cx="7239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বনাম সময় লেখ থেকে ত্বরণ নির্ণয় কর।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6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302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5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19550" y="4105147"/>
            <a:ext cx="4400551" cy="1244199"/>
          </a:xfrm>
          <a:prstGeom prst="wedgeRoundRectCallout">
            <a:avLst>
              <a:gd name="adj1" fmla="val -61177"/>
              <a:gd name="adj2" fmla="val -186856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195" y="4176496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202" y="283456"/>
            <a:ext cx="496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865214"/>
            <a:ext cx="3810000" cy="36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676835" y="152400"/>
            <a:ext cx="8458200" cy="2438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I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 panose="020B060402020202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 panose="020B0604020202020204" pitchFamily="34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391335" y="2590800"/>
            <a:ext cx="5029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1219200" y="4648200"/>
            <a:ext cx="73914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333746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672352" y="471969"/>
            <a:ext cx="1905480" cy="6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8582"/>
            <a:ext cx="7620000" cy="49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31" y="3145624"/>
            <a:ext cx="4288779" cy="208916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44" b="1" kern="0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44" b="1" kern="0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2844" b="1" kern="0" spc="44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13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13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133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13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13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133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326153"/>
            <a:ext cx="2819401" cy="169956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44" b="1" spc="44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44" b="1" spc="44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-১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৯০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>
              <a:defRPr/>
            </a:pPr>
            <a:endParaRPr lang="bn-BD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493111"/>
            <a:ext cx="481666" cy="806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9110132" y="5729850"/>
            <a:ext cx="9122638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83" y="1573554"/>
            <a:ext cx="1524000" cy="175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পদার্থবিজ্ঞান ১ম পত্র শাহজাহান তপন pdf [Edition 2023] | Physics 1st paper shahjahan  tapan pdf downlo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5982" r="53877" b="6241"/>
          <a:stretch/>
        </p:blipFill>
        <p:spPr bwMode="auto">
          <a:xfrm>
            <a:off x="5781836" y="1791311"/>
            <a:ext cx="1130404" cy="14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5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95851 0.0004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56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752600"/>
            <a:ext cx="399019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7129744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706" y="3886200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2859" y="1273283"/>
          <a:ext cx="2317941" cy="49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083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=t(s)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 l="-85022" t="-6383" r="-1762" b="-33936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398463"/>
            <a:ext cx="396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4783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4781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NikoshBAN" pitchFamily="2" charset="0"/>
                  <a:cs typeface="NikoshBAN" pitchFamily="2" charset="0"/>
                </a:rPr>
                <a:t>দূরত্ব</a:t>
              </a:r>
              <a:r>
                <a:rPr lang="en-US" altLang="en-US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4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850" y="-49213"/>
            <a:ext cx="6054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9638" y="320198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3257" y="3768725"/>
            <a:ext cx="1964111" cy="528991"/>
          </a:xfrm>
          <a:prstGeom prst="rect">
            <a:avLst/>
          </a:prstGeom>
          <a:blipFill>
            <a:blip r:embed="rId6"/>
            <a:stretch>
              <a:fillRect l="-10870" t="-6897" b="-356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6888" y="5072904"/>
            <a:ext cx="2718317" cy="430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73003" y="4298425"/>
            <a:ext cx="1966820" cy="7013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08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443</Words>
  <Application>Microsoft Office PowerPoint</Application>
  <PresentationFormat>On-screen Show (4:3)</PresentationFormat>
  <Paragraphs>245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Calibri Light</vt:lpstr>
      <vt:lpstr>Verdana</vt:lpstr>
      <vt:lpstr>Calibri</vt:lpstr>
      <vt:lpstr>Book Antiqua</vt:lpstr>
      <vt:lpstr>Wingdings 2</vt:lpstr>
      <vt:lpstr>Wingdings</vt:lpstr>
      <vt:lpstr>NikoshBAN</vt:lpstr>
      <vt:lpstr>Arial</vt:lpstr>
      <vt:lpstr>Vrinda</vt:lpstr>
      <vt:lpstr>Times New Roman</vt:lpstr>
      <vt:lpstr>SutonnyMJ</vt:lpstr>
      <vt:lpstr>Garamond</vt:lpstr>
      <vt:lpstr>Office Theme</vt:lpstr>
      <vt:lpstr>2_Organic</vt:lpstr>
      <vt:lpstr>1_Aspect</vt:lpstr>
      <vt:lpstr>Organic</vt:lpstr>
      <vt:lpstr>5_Office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527</cp:revision>
  <dcterms:created xsi:type="dcterms:W3CDTF">2013-01-23T16:25:14Z</dcterms:created>
  <dcterms:modified xsi:type="dcterms:W3CDTF">2024-12-03T15:51:17Z</dcterms:modified>
</cp:coreProperties>
</file>